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handoutMasterIdLst>
    <p:handoutMasterId r:id="rId7"/>
  </p:handoutMasterIdLst>
  <p:sldIdLst>
    <p:sldId id="297" r:id="rId5"/>
    <p:sldId id="298" r:id="rId6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32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203" autoAdjust="0"/>
  </p:normalViewPr>
  <p:slideViewPr>
    <p:cSldViewPr snapToGrid="0">
      <p:cViewPr varScale="1">
        <p:scale>
          <a:sx n="59" d="100"/>
          <a:sy n="59" d="100"/>
        </p:scale>
        <p:origin x="2429" y="77"/>
      </p:cViewPr>
      <p:guideLst>
        <p:guide orient="horz" pos="3432"/>
        <p:guide pos="24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358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3CEFF2-6F3B-8648-BC50-280123A82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1D7388-FE84-B94A-A1C7-33079E82225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19412-D1DB-314D-945F-714B6154BB78}" type="datetimeFigureOut">
              <a:t>2021-03-05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EDAF3-09A0-DB42-9074-35E2C21F0BF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1BBD54-AB0B-534F-A61D-3686D97B4C0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D34769-FB45-A34F-94F7-5456334D137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1461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svg"/><Relationship Id="rId7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1C192DAB-C079-4B92-BEB0-500715CF3C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0890" r="2144"/>
          <a:stretch/>
        </p:blipFill>
        <p:spPr>
          <a:xfrm>
            <a:off x="-1" y="-20053"/>
            <a:ext cx="7772401" cy="1009850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0BEBD72-0EFA-D444-92A8-92C32BF160A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8584" y="2002172"/>
            <a:ext cx="6455229" cy="6054056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A506CD-6E4E-4BDF-A52F-5C086F5336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92225" y="2879768"/>
            <a:ext cx="5268913" cy="460375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F54F1F57-0463-468B-AAAB-9374958F6B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2225" y="6718258"/>
            <a:ext cx="5268913" cy="460375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ABF6C-0864-43B8-AC4E-DB7A55488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225" y="3679712"/>
            <a:ext cx="5268913" cy="2698977"/>
          </a:xfrm>
        </p:spPr>
        <p:txBody>
          <a:bodyPr anchor="t">
            <a:normAutofit/>
          </a:bodyPr>
          <a:lstStyle>
            <a:lvl1pPr algn="ctr">
              <a:spcBef>
                <a:spcPts val="850"/>
              </a:spcBef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5545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Me 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2214260-24F2-044A-9671-02C061B6F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0890" t="1" r="2144" b="397"/>
          <a:stretch/>
        </p:blipFill>
        <p:spPr>
          <a:xfrm>
            <a:off x="-1" y="0"/>
            <a:ext cx="7772401" cy="10058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09E600E-4102-7645-9207-3C1C1C49C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522" t="-1338" r="20816"/>
          <a:stretch/>
        </p:blipFill>
        <p:spPr>
          <a:xfrm>
            <a:off x="4397352" y="1806446"/>
            <a:ext cx="3375047" cy="4354566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00A34366-C747-5346-B809-96FBE5489C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-10462" t="-9914" r="13" b="-9499"/>
          <a:stretch/>
        </p:blipFill>
        <p:spPr>
          <a:xfrm>
            <a:off x="3375049" y="6354119"/>
            <a:ext cx="3616301" cy="366682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92321977-BA54-394E-9604-5A585E2B9A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-6111" t="-11520" r="-4337" b="-10100"/>
          <a:stretch/>
        </p:blipFill>
        <p:spPr>
          <a:xfrm>
            <a:off x="89349" y="3576893"/>
            <a:ext cx="4250876" cy="4389955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FC11088-A7FC-5A49-B2C0-0E629242AB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12527" t="27893"/>
          <a:stretch/>
        </p:blipFill>
        <p:spPr>
          <a:xfrm>
            <a:off x="0" y="0"/>
            <a:ext cx="4522787" cy="3496606"/>
          </a:xfrm>
          <a:prstGeom prst="rect">
            <a:avLst/>
          </a:prstGeom>
        </p:spPr>
      </p:pic>
      <p:sp>
        <p:nvSpPr>
          <p:cNvPr id="3" name="Text Placeholder 16">
            <a:extLst>
              <a:ext uri="{FF2B5EF4-FFF2-40B4-BE49-F238E27FC236}">
                <a16:creationId xmlns:a16="http://schemas.microsoft.com/office/drawing/2014/main" id="{15EDD652-35C6-4E88-A3D4-6A9CD04073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7789" y="2670628"/>
            <a:ext cx="3776662" cy="461665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18">
            <a:extLst>
              <a:ext uri="{FF2B5EF4-FFF2-40B4-BE49-F238E27FC236}">
                <a16:creationId xmlns:a16="http://schemas.microsoft.com/office/drawing/2014/main" id="{D6CC826F-5EEA-41AD-B592-4F37F9C8D3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0609" y="5143704"/>
            <a:ext cx="2554288" cy="156966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0ADAF784-CE00-46A4-A354-F0BE725CDC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31941" y="7880860"/>
            <a:ext cx="2552700" cy="8309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2">
            <a:extLst>
              <a:ext uri="{FF2B5EF4-FFF2-40B4-BE49-F238E27FC236}">
                <a16:creationId xmlns:a16="http://schemas.microsoft.com/office/drawing/2014/main" id="{9B6686EE-C1ED-4E30-B0EA-2AA46DDB3F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21275" y="3262710"/>
            <a:ext cx="2552700" cy="1944688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32AB809-2543-44E6-85B2-64C617BA8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790" y="321763"/>
            <a:ext cx="3776662" cy="2195937"/>
          </a:xfrm>
        </p:spPr>
        <p:txBody>
          <a:bodyPr anchor="t">
            <a:normAutofit/>
          </a:bodyPr>
          <a:lstStyle>
            <a:lvl1pPr algn="ctr">
              <a:lnSpc>
                <a:spcPct val="100000"/>
              </a:lnSpc>
              <a:spcBef>
                <a:spcPts val="850"/>
              </a:spcBef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320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20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71B78C-147C-4381-985C-43ABFDB45BA3}" type="datetimeFigureOut">
              <a:rPr lang="en-US" smtClean="0"/>
              <a:t>2021-03-05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5F3F6B-B4FF-4010-ACCC-F66F91554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1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</p:sldLayoutIdLst>
  <p:txStyles>
    <p:titleStyle>
      <a:lvl1pPr algn="l" defTabSz="777213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03" indent="-194303" algn="l" defTabSz="777213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09" indent="-194303" algn="l" defTabSz="777213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16" indent="-194303" algn="l" defTabSz="777213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22" indent="-194303" algn="l" defTabSz="777213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28" indent="-194303" algn="l" defTabSz="777213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335" indent="-194303" algn="l" defTabSz="777213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5941" indent="-194303" algn="l" defTabSz="777213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547" indent="-194303" algn="l" defTabSz="777213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153" indent="-194303" algn="l" defTabSz="777213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13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06" algn="l" defTabSz="777213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13" algn="l" defTabSz="777213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19" algn="l" defTabSz="777213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25" algn="l" defTabSz="777213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031" algn="l" defTabSz="777213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638" algn="l" defTabSz="777213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244" algn="l" defTabSz="777213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850" algn="l" defTabSz="777213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44" userDrawn="1">
          <p15:clr>
            <a:srgbClr val="F26B43"/>
          </p15:clr>
        </p15:guide>
        <p15:guide id="2" orient="horz" pos="144" userDrawn="1">
          <p15:clr>
            <a:srgbClr val="F26B43"/>
          </p15:clr>
        </p15:guide>
        <p15:guide id="3" pos="4752" userDrawn="1">
          <p15:clr>
            <a:srgbClr val="F26B43"/>
          </p15:clr>
        </p15:guide>
        <p15:guide id="4" orient="horz" pos="61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24463F6-D000-4586-97CC-DE149EAD4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Sheetal’s</a:t>
            </a:r>
            <a:br>
              <a:rPr lang="en-US" dirty="0"/>
            </a:br>
            <a:r>
              <a:rPr lang="en-US" dirty="0"/>
              <a:t>first day of</a:t>
            </a:r>
            <a:br>
              <a:rPr lang="en-US" dirty="0"/>
            </a:br>
            <a:r>
              <a:rPr lang="en-US" dirty="0"/>
              <a:t>7th grade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0E067-F209-4046-A414-358E5776FD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 of 20xx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1F79EB-8F86-4CFE-BF87-76C4CF4CC6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 love video games and basketball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0BEFB7A-A1C2-4CFE-B0A6-8AE402EAD4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  am 12 years </a:t>
            </a:r>
          </a:p>
          <a:p>
            <a:r>
              <a:rPr lang="en-US" dirty="0"/>
              <a:t>old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99BED6-7FF0-40B8-88AE-63DDBB5325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 want to be a veterinarian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37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9291BAE-978A-4F0D-957B-0C898EF49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Sheetal’s</a:t>
            </a:r>
            <a:br>
              <a:rPr lang="en-US" dirty="0"/>
            </a:br>
            <a:r>
              <a:rPr lang="en-US" dirty="0"/>
              <a:t>first day of 7th grade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7FFD56-70DC-47BF-ABE0-03E9DF5F18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September 8, 20xx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52CF43B-2B15-4753-9DE7-B47806E015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Class of 20xx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486290"/>
      </p:ext>
    </p:extLst>
  </p:cSld>
  <p:clrMapOvr>
    <a:masterClrMapping/>
  </p:clrMapOvr>
</p:sld>
</file>

<file path=ppt/theme/theme1.xml><?xml version="1.0" encoding="utf-8"?>
<a:theme xmlns:a="http://schemas.openxmlformats.org/drawingml/2006/main" name="1_Secondary">
  <a:themeElements>
    <a:clrScheme name="Custom 12">
      <a:dk1>
        <a:sysClr val="windowText" lastClr="000000"/>
      </a:dk1>
      <a:lt1>
        <a:sysClr val="window" lastClr="FFFFFF"/>
      </a:lt1>
      <a:dk2>
        <a:srgbClr val="445EA2"/>
      </a:dk2>
      <a:lt2>
        <a:srgbClr val="EBEBEB"/>
      </a:lt2>
      <a:accent1>
        <a:srgbClr val="4495A2"/>
      </a:accent1>
      <a:accent2>
        <a:srgbClr val="7CA655"/>
      </a:accent2>
      <a:accent3>
        <a:srgbClr val="DFB240"/>
      </a:accent3>
      <a:accent4>
        <a:srgbClr val="DF8C40"/>
      </a:accent4>
      <a:accent5>
        <a:srgbClr val="DF5D40"/>
      </a:accent5>
      <a:accent6>
        <a:srgbClr val="8760AD"/>
      </a:accent6>
      <a:hlink>
        <a:srgbClr val="DF5D40"/>
      </a:hlink>
      <a:folHlink>
        <a:srgbClr val="8760AD"/>
      </a:folHlink>
    </a:clrScheme>
    <a:fontScheme name="Custom 12">
      <a:majorFont>
        <a:latin typeface="Sagona Book"/>
        <a:ea typeface=""/>
        <a:cs typeface=""/>
      </a:majorFont>
      <a:minorFont>
        <a:latin typeface="Quire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rstDaySign_Secondary01_LH_v1" id="{A4C84F8C-CE1F-4BA6-834D-95A1F605FF7F}" vid="{F3BCB78E-BF68-4BB8-AC42-81EE31F7AFA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7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01ECCB1-5CA9-4F89-9EFC-AE888E928E70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A36F818-67AF-44CB-BEE2-42AB4D743BC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C89D348-73F8-4261-87D0-DB96F42D042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719D0B1-7A93-4EE5-833B-8202EC5F8C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First day of middle school signs</Template>
  <TotalTime>0</TotalTime>
  <Words>42</Words>
  <Application>Microsoft Office PowerPoint</Application>
  <PresentationFormat>Custom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Quire Sans</vt:lpstr>
      <vt:lpstr>Sagona Book</vt:lpstr>
      <vt:lpstr>1_Secondary</vt:lpstr>
      <vt:lpstr>Sheetal’s first day of 7th grade</vt:lpstr>
      <vt:lpstr>Sheetal’s first day of 7th grade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Sheetal’s first day of 7th grade</dc:title>
  <dc:creator>Mohamed</dc:creator>
  <cp:lastModifiedBy>Mohamed</cp:lastModifiedBy>
  <cp:revision>1</cp:revision>
  <dcterms:created xsi:type="dcterms:W3CDTF">2021-03-05T18:27:16Z</dcterms:created>
  <dcterms:modified xsi:type="dcterms:W3CDTF">2021-03-05T18:27:20Z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